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30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2424" y="108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557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1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78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00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285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851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683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619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754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76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766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8BB57-4BF7-425E-8304-321A18FDBF23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CAF41-3941-486B-9CCE-3215A02E418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231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0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51F73643-E929-48CD-9668-BDDD4BC09885}"/>
              </a:ext>
            </a:extLst>
          </p:cNvPr>
          <p:cNvGrpSpPr/>
          <p:nvPr/>
        </p:nvGrpSpPr>
        <p:grpSpPr>
          <a:xfrm>
            <a:off x="-24238" y="-60918"/>
            <a:ext cx="7071752" cy="9966918"/>
            <a:chOff x="-24238" y="-60918"/>
            <a:chExt cx="7071752" cy="9966918"/>
          </a:xfrm>
        </p:grpSpPr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FAC06AFD-BEC1-456D-AC75-14F27C648D06}"/>
                </a:ext>
              </a:extLst>
            </p:cNvPr>
            <p:cNvSpPr/>
            <p:nvPr/>
          </p:nvSpPr>
          <p:spPr>
            <a:xfrm>
              <a:off x="-24238" y="-60918"/>
              <a:ext cx="6906478" cy="9966918"/>
            </a:xfrm>
            <a:prstGeom prst="rect">
              <a:avLst/>
            </a:prstGeom>
            <a:solidFill>
              <a:srgbClr val="02300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72303E2C-2ECA-48E0-AD08-C2670DCBAB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55"/>
            <a:stretch/>
          </p:blipFill>
          <p:spPr>
            <a:xfrm>
              <a:off x="24240" y="5716812"/>
              <a:ext cx="6858000" cy="2535635"/>
            </a:xfrm>
            <a:prstGeom prst="rect">
              <a:avLst/>
            </a:prstGeom>
          </p:spPr>
        </p:pic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517C20E9-9D71-4519-98D0-CE3FB4C156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86" r="5764"/>
            <a:stretch/>
          </p:blipFill>
          <p:spPr>
            <a:xfrm>
              <a:off x="3305597" y="7172324"/>
              <a:ext cx="3552403" cy="2312619"/>
            </a:xfrm>
            <a:prstGeom prst="rect">
              <a:avLst/>
            </a:prstGeom>
          </p:spPr>
        </p:pic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C8BD36FC-9813-436A-9606-3D9D0F37F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4238" y="-60916"/>
              <a:ext cx="6858000" cy="3804805"/>
            </a:xfrm>
            <a:prstGeom prst="rect">
              <a:avLst/>
            </a:prstGeom>
          </p:spPr>
        </p:pic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57C8FEB6-8730-4FF7-AC57-B23B7B7956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1" t="41345" r="26147" b="7847"/>
            <a:stretch/>
          </p:blipFill>
          <p:spPr>
            <a:xfrm rot="21009936">
              <a:off x="2409348" y="1763584"/>
              <a:ext cx="4638166" cy="2003253"/>
            </a:xfrm>
            <a:prstGeom prst="rect">
              <a:avLst/>
            </a:prstGeom>
            <a:effectLst>
              <a:softEdge rad="317500"/>
            </a:effectLst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3A666823-B9D4-4344-AA0A-0363F355E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7176108"/>
              <a:ext cx="3404762" cy="2312619"/>
            </a:xfrm>
            <a:prstGeom prst="rect">
              <a:avLst/>
            </a:prstGeom>
          </p:spPr>
        </p:pic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A8768E7C-255D-4340-AC21-BF63AE01A625}"/>
                </a:ext>
              </a:extLst>
            </p:cNvPr>
            <p:cNvGrpSpPr/>
            <p:nvPr/>
          </p:nvGrpSpPr>
          <p:grpSpPr>
            <a:xfrm>
              <a:off x="0" y="9452773"/>
              <a:ext cx="1209675" cy="415888"/>
              <a:chOff x="0" y="4298950"/>
              <a:chExt cx="3841751" cy="1320800"/>
            </a:xfrm>
          </p:grpSpPr>
          <p:pic>
            <p:nvPicPr>
              <p:cNvPr id="5" name="Grafik 4">
                <a:extLst>
                  <a:ext uri="{FF2B5EF4-FFF2-40B4-BE49-F238E27FC236}">
                    <a16:creationId xmlns:a16="http://schemas.microsoft.com/office/drawing/2014/main" id="{69A6E53C-FBD8-47AF-9117-64BD034DC30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8" t="5791" r="26717" b="4932"/>
              <a:stretch/>
            </p:blipFill>
            <p:spPr>
              <a:xfrm>
                <a:off x="2546461" y="4298950"/>
                <a:ext cx="1295290" cy="1320800"/>
              </a:xfrm>
              <a:prstGeom prst="rect">
                <a:avLst/>
              </a:prstGeom>
            </p:spPr>
          </p:pic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547CBDFD-43AC-492C-B6A3-FC5C36AD14E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419" r="26615" b="3534"/>
              <a:stretch/>
            </p:blipFill>
            <p:spPr>
              <a:xfrm>
                <a:off x="0" y="4298950"/>
                <a:ext cx="1295290" cy="1320800"/>
              </a:xfrm>
              <a:prstGeom prst="rect">
                <a:avLst/>
              </a:prstGeom>
            </p:spPr>
          </p:pic>
          <p:pic>
            <p:nvPicPr>
              <p:cNvPr id="9" name="Grafik 8">
                <a:extLst>
                  <a:ext uri="{FF2B5EF4-FFF2-40B4-BE49-F238E27FC236}">
                    <a16:creationId xmlns:a16="http://schemas.microsoft.com/office/drawing/2014/main" id="{C6116959-114C-42F2-86A8-CCD543E7A30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429" t="5647" r="28569" b="3906"/>
              <a:stretch/>
            </p:blipFill>
            <p:spPr>
              <a:xfrm>
                <a:off x="1251171" y="4298950"/>
                <a:ext cx="1295290" cy="1320800"/>
              </a:xfrm>
              <a:prstGeom prst="rect">
                <a:avLst/>
              </a:prstGeom>
            </p:spPr>
          </p:pic>
        </p:grpSp>
        <p:grpSp>
          <p:nvGrpSpPr>
            <p:cNvPr id="29" name="Gruppieren 28">
              <a:extLst>
                <a:ext uri="{FF2B5EF4-FFF2-40B4-BE49-F238E27FC236}">
                  <a16:creationId xmlns:a16="http://schemas.microsoft.com/office/drawing/2014/main" id="{540AB11C-8168-4DB2-9B2B-0BE211097B9A}"/>
                </a:ext>
              </a:extLst>
            </p:cNvPr>
            <p:cNvGrpSpPr/>
            <p:nvPr/>
          </p:nvGrpSpPr>
          <p:grpSpPr>
            <a:xfrm>
              <a:off x="0" y="-43159"/>
              <a:ext cx="3442861" cy="2421474"/>
              <a:chOff x="0" y="-43159"/>
              <a:chExt cx="3442861" cy="2421474"/>
            </a:xfrm>
          </p:grpSpPr>
          <p:sp>
            <p:nvSpPr>
              <p:cNvPr id="11" name="Rechtwinkliges Dreieck 10">
                <a:extLst>
                  <a:ext uri="{FF2B5EF4-FFF2-40B4-BE49-F238E27FC236}">
                    <a16:creationId xmlns:a16="http://schemas.microsoft.com/office/drawing/2014/main" id="{42142040-AE62-4E0D-BAAB-20DB024628D2}"/>
                  </a:ext>
                </a:extLst>
              </p:cNvPr>
              <p:cNvSpPr/>
              <p:nvPr/>
            </p:nvSpPr>
            <p:spPr>
              <a:xfrm rot="5400000">
                <a:off x="517623" y="-546923"/>
                <a:ext cx="2421474" cy="3429002"/>
              </a:xfrm>
              <a:prstGeom prst="rtTriangl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250D717F-A218-4C1A-BBBB-785ACE6C6425}"/>
                  </a:ext>
                </a:extLst>
              </p:cNvPr>
              <p:cNvSpPr txBox="1"/>
              <p:nvPr/>
            </p:nvSpPr>
            <p:spPr>
              <a:xfrm>
                <a:off x="0" y="-34190"/>
                <a:ext cx="2877711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bg1"/>
                    </a:solidFill>
                    <a:latin typeface="basis33" panose="02000609000000000000" pitchFamily="50" charset="0"/>
                    <a:cs typeface="basis33" panose="02000609000000000000" pitchFamily="50" charset="0"/>
                  </a:rPr>
                  <a:t>Now with support for the</a:t>
                </a:r>
                <a:br>
                  <a:rPr lang="en-GB" sz="2000" b="1" dirty="0">
                    <a:solidFill>
                      <a:schemeClr val="bg1"/>
                    </a:solidFill>
                    <a:latin typeface="basis33" panose="02000609000000000000" pitchFamily="50" charset="0"/>
                    <a:cs typeface="basis33" panose="02000609000000000000" pitchFamily="50" charset="0"/>
                  </a:rPr>
                </a:br>
                <a:r>
                  <a:rPr lang="en-GB" sz="2000" b="1" dirty="0">
                    <a:solidFill>
                      <a:schemeClr val="bg1"/>
                    </a:solidFill>
                    <a:latin typeface="basis33" panose="02000609000000000000" pitchFamily="50" charset="0"/>
                    <a:cs typeface="basis33" panose="02000609000000000000" pitchFamily="50" charset="0"/>
                  </a:rPr>
                  <a:t>new Commodore64 and</a:t>
                </a:r>
                <a:br>
                  <a:rPr lang="en-GB" sz="2000" b="1" dirty="0">
                    <a:solidFill>
                      <a:schemeClr val="bg1"/>
                    </a:solidFill>
                    <a:latin typeface="basis33" panose="02000609000000000000" pitchFamily="50" charset="0"/>
                    <a:cs typeface="basis33" panose="02000609000000000000" pitchFamily="50" charset="0"/>
                  </a:rPr>
                </a:br>
                <a:r>
                  <a:rPr lang="en-GB" sz="2000" b="1" dirty="0">
                    <a:solidFill>
                      <a:schemeClr val="bg1"/>
                    </a:solidFill>
                    <a:latin typeface="basis33" panose="02000609000000000000" pitchFamily="50" charset="0"/>
                    <a:cs typeface="basis33" panose="02000609000000000000" pitchFamily="50" charset="0"/>
                  </a:rPr>
                  <a:t>16bit graphics!</a:t>
                </a:r>
                <a:endParaRPr lang="en-US" sz="2000" b="1" dirty="0">
                  <a:solidFill>
                    <a:schemeClr val="bg1"/>
                  </a:solidFill>
                  <a:latin typeface="basis33" panose="02000609000000000000" pitchFamily="50" charset="0"/>
                  <a:cs typeface="basis33" panose="02000609000000000000" pitchFamily="50" charset="0"/>
                </a:endParaRPr>
              </a:p>
            </p:txBody>
          </p:sp>
          <p:pic>
            <p:nvPicPr>
              <p:cNvPr id="1026" name="Picture 2" descr="i.pinimg.com/736x/98/24/b0/9824b04f243992f8a2e7...">
                <a:extLst>
                  <a:ext uri="{FF2B5EF4-FFF2-40B4-BE49-F238E27FC236}">
                    <a16:creationId xmlns:a16="http://schemas.microsoft.com/office/drawing/2014/main" id="{85630A03-C593-4242-9951-B0EAC2D3B15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9849" y="981472"/>
                <a:ext cx="699775" cy="6997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26950649-9C16-4D1A-A2DC-21795BD14B98}"/>
                </a:ext>
              </a:extLst>
            </p:cNvPr>
            <p:cNvSpPr txBox="1"/>
            <p:nvPr/>
          </p:nvSpPr>
          <p:spPr>
            <a:xfrm>
              <a:off x="987534" y="8741103"/>
              <a:ext cx="175560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rgbClr val="FFFF00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HYPERREALISTIC</a:t>
              </a:r>
              <a:br>
                <a:rPr lang="en-GB" sz="2000" b="1" dirty="0">
                  <a:solidFill>
                    <a:srgbClr val="FFFF00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</a:br>
              <a:r>
                <a:rPr lang="en-GB" sz="2000" b="1" dirty="0">
                  <a:solidFill>
                    <a:srgbClr val="FFFF00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LANDSCAPES !!!</a:t>
              </a:r>
              <a:endParaRPr lang="en-US" sz="2000" b="1" dirty="0">
                <a:solidFill>
                  <a:srgbClr val="FFFF00"/>
                </a:solidFill>
                <a:latin typeface="basis33" panose="02000609000000000000" pitchFamily="50" charset="0"/>
                <a:cs typeface="basis33" panose="02000609000000000000" pitchFamily="50" charset="0"/>
              </a:endParaRP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EAEC5CB5-DCA2-4AE0-913E-3D5514FD819C}"/>
                </a:ext>
              </a:extLst>
            </p:cNvPr>
            <p:cNvSpPr txBox="1"/>
            <p:nvPr/>
          </p:nvSpPr>
          <p:spPr>
            <a:xfrm rot="20826323">
              <a:off x="2287935" y="6210713"/>
              <a:ext cx="33937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b="1" dirty="0">
                  <a:solidFill>
                    <a:schemeClr val="bg1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MODERN GRAPHICS !</a:t>
              </a:r>
              <a:endParaRPr lang="en-US" sz="2800" b="1" dirty="0">
                <a:solidFill>
                  <a:schemeClr val="bg1"/>
                </a:solidFill>
                <a:latin typeface="basis33" panose="02000609000000000000" pitchFamily="50" charset="0"/>
                <a:cs typeface="basis33" panose="02000609000000000000" pitchFamily="50" charset="0"/>
              </a:endParaRP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4944297E-C7EC-469C-8BF1-7F950603AECA}"/>
                </a:ext>
              </a:extLst>
            </p:cNvPr>
            <p:cNvSpPr txBox="1"/>
            <p:nvPr/>
          </p:nvSpPr>
          <p:spPr>
            <a:xfrm>
              <a:off x="4960716" y="8833489"/>
              <a:ext cx="16995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chemeClr val="bg1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INFINITE AMOUNT</a:t>
              </a:r>
              <a:br>
                <a:rPr lang="en-GB" b="1" dirty="0">
                  <a:solidFill>
                    <a:schemeClr val="bg1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</a:br>
              <a:r>
                <a:rPr lang="en-GB" b="1" dirty="0">
                  <a:solidFill>
                    <a:schemeClr val="bg1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OF GOLF COURSES</a:t>
              </a:r>
              <a:endParaRPr lang="en-US" b="1" dirty="0">
                <a:solidFill>
                  <a:schemeClr val="bg1"/>
                </a:solidFill>
                <a:latin typeface="basis33" panose="02000609000000000000" pitchFamily="50" charset="0"/>
                <a:cs typeface="basis33" panose="02000609000000000000" pitchFamily="50" charset="0"/>
              </a:endParaRP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BDAFAADF-4DEA-46EF-8A75-4EABA41E6E5C}"/>
                </a:ext>
              </a:extLst>
            </p:cNvPr>
            <p:cNvSpPr txBox="1"/>
            <p:nvPr/>
          </p:nvSpPr>
          <p:spPr>
            <a:xfrm>
              <a:off x="1158327" y="9492511"/>
              <a:ext cx="38876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chemeClr val="bg1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Now with 12 different golf clubs!</a:t>
              </a:r>
              <a:endParaRPr lang="en-US" sz="2000" b="1" dirty="0">
                <a:solidFill>
                  <a:schemeClr val="bg1"/>
                </a:solidFill>
                <a:latin typeface="basis33" panose="02000609000000000000" pitchFamily="50" charset="0"/>
                <a:cs typeface="basis33" panose="02000609000000000000" pitchFamily="50" charset="0"/>
              </a:endParaRPr>
            </a:p>
          </p:txBody>
        </p: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3F47191D-1DE5-4F8A-93B7-B5B61A3C3C77}"/>
                </a:ext>
              </a:extLst>
            </p:cNvPr>
            <p:cNvGrpSpPr/>
            <p:nvPr/>
          </p:nvGrpSpPr>
          <p:grpSpPr>
            <a:xfrm>
              <a:off x="-17304" y="3368081"/>
              <a:ext cx="6845839" cy="2322660"/>
              <a:chOff x="-17304" y="3368081"/>
              <a:chExt cx="6845839" cy="2322660"/>
            </a:xfrm>
          </p:grpSpPr>
          <p:grpSp>
            <p:nvGrpSpPr>
              <p:cNvPr id="4" name="Gruppieren 3">
                <a:extLst>
                  <a:ext uri="{FF2B5EF4-FFF2-40B4-BE49-F238E27FC236}">
                    <a16:creationId xmlns:a16="http://schemas.microsoft.com/office/drawing/2014/main" id="{436CF3F4-6796-4C6B-984F-9966DFC0040F}"/>
                  </a:ext>
                </a:extLst>
              </p:cNvPr>
              <p:cNvGrpSpPr/>
              <p:nvPr/>
            </p:nvGrpSpPr>
            <p:grpSpPr>
              <a:xfrm>
                <a:off x="147950" y="3368081"/>
                <a:ext cx="6490658" cy="2263006"/>
                <a:chOff x="109850" y="3453806"/>
                <a:chExt cx="6490658" cy="2263006"/>
              </a:xfrm>
            </p:grpSpPr>
            <p:sp>
              <p:nvSpPr>
                <p:cNvPr id="15" name="Textfeld 14">
                  <a:extLst>
                    <a:ext uri="{FF2B5EF4-FFF2-40B4-BE49-F238E27FC236}">
                      <a16:creationId xmlns:a16="http://schemas.microsoft.com/office/drawing/2014/main" id="{8ABD264B-C7E8-4243-BC20-09DD8A1B5C6B}"/>
                    </a:ext>
                  </a:extLst>
                </p:cNvPr>
                <p:cNvSpPr txBox="1"/>
                <p:nvPr/>
              </p:nvSpPr>
              <p:spPr>
                <a:xfrm>
                  <a:off x="109850" y="3453806"/>
                  <a:ext cx="6391493" cy="22159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800" b="1" dirty="0">
                      <a:solidFill>
                        <a:schemeClr val="accent6">
                          <a:lumMod val="75000"/>
                        </a:schemeClr>
                      </a:solidFill>
                      <a:latin typeface="basis33" panose="02000609000000000000" pitchFamily="50" charset="0"/>
                      <a:cs typeface="basis33" panose="02000609000000000000" pitchFamily="50" charset="0"/>
                    </a:rPr>
                    <a:t>Golf God</a:t>
                  </a:r>
                  <a:endParaRPr lang="en-US" sz="13800" b="1" dirty="0">
                    <a:solidFill>
                      <a:schemeClr val="accent6">
                        <a:lumMod val="75000"/>
                      </a:schemeClr>
                    </a:solidFill>
                    <a:latin typeface="basis33" panose="02000609000000000000" pitchFamily="50" charset="0"/>
                    <a:cs typeface="basis33" panose="02000609000000000000" pitchFamily="50" charset="0"/>
                  </a:endParaRPr>
                </a:p>
              </p:txBody>
            </p:sp>
            <p:sp>
              <p:nvSpPr>
                <p:cNvPr id="23" name="Textfeld 22">
                  <a:extLst>
                    <a:ext uri="{FF2B5EF4-FFF2-40B4-BE49-F238E27FC236}">
                      <a16:creationId xmlns:a16="http://schemas.microsoft.com/office/drawing/2014/main" id="{2F53550E-5EA5-4281-A99B-24E00F83B97D}"/>
                    </a:ext>
                  </a:extLst>
                </p:cNvPr>
                <p:cNvSpPr txBox="1"/>
                <p:nvPr/>
              </p:nvSpPr>
              <p:spPr>
                <a:xfrm>
                  <a:off x="209015" y="3500821"/>
                  <a:ext cx="6391493" cy="22159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3800" b="1" dirty="0">
                      <a:solidFill>
                        <a:schemeClr val="bg1"/>
                      </a:solidFill>
                      <a:latin typeface="basis33" panose="02000609000000000000" pitchFamily="50" charset="0"/>
                      <a:cs typeface="basis33" panose="02000609000000000000" pitchFamily="50" charset="0"/>
                    </a:rPr>
                    <a:t>Golf God</a:t>
                  </a:r>
                  <a:endParaRPr lang="en-US" sz="13800" b="1" dirty="0">
                    <a:solidFill>
                      <a:schemeClr val="bg1"/>
                    </a:solidFill>
                    <a:latin typeface="basis33" panose="02000609000000000000" pitchFamily="50" charset="0"/>
                    <a:cs typeface="basis33" panose="02000609000000000000" pitchFamily="50" charset="0"/>
                  </a:endParaRPr>
                </a:p>
              </p:txBody>
            </p:sp>
          </p:grpSp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BD05C6B4-D20A-4F2E-9A84-1057DF842E71}"/>
                  </a:ext>
                </a:extLst>
              </p:cNvPr>
              <p:cNvSpPr txBox="1"/>
              <p:nvPr/>
            </p:nvSpPr>
            <p:spPr>
              <a:xfrm>
                <a:off x="-17304" y="5301728"/>
                <a:ext cx="6825899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GB" sz="2400" b="1" dirty="0">
                    <a:solidFill>
                      <a:schemeClr val="accent6">
                        <a:lumMod val="75000"/>
                      </a:schemeClr>
                    </a:solidFill>
                    <a:latin typeface="basis33" panose="02000609000000000000" pitchFamily="50" charset="0"/>
                    <a:cs typeface="basis33" panose="02000609000000000000" pitchFamily="50" charset="0"/>
                  </a:rPr>
                  <a:t>Can YOU do it?</a:t>
                </a:r>
                <a:endParaRPr lang="en-US" sz="2000" b="1" dirty="0">
                  <a:solidFill>
                    <a:schemeClr val="accent6">
                      <a:lumMod val="75000"/>
                    </a:schemeClr>
                  </a:solidFill>
                  <a:latin typeface="basis33" panose="02000609000000000000" pitchFamily="50" charset="0"/>
                  <a:cs typeface="basis33" panose="02000609000000000000" pitchFamily="50" charset="0"/>
                </a:endParaRPr>
              </a:p>
            </p:txBody>
          </p:sp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F50A6EDE-888D-4668-AF71-49CBB240B11D}"/>
                  </a:ext>
                </a:extLst>
              </p:cNvPr>
              <p:cNvSpPr txBox="1"/>
              <p:nvPr/>
            </p:nvSpPr>
            <p:spPr>
              <a:xfrm>
                <a:off x="2636" y="5013633"/>
                <a:ext cx="6825899" cy="6771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GB" sz="2000" b="1" dirty="0">
                    <a:solidFill>
                      <a:schemeClr val="bg1"/>
                    </a:solidFill>
                    <a:latin typeface="basis33" panose="02000609000000000000" pitchFamily="50" charset="0"/>
                    <a:cs typeface="basis33" panose="02000609000000000000" pitchFamily="50" charset="0"/>
                  </a:rPr>
                  <a:t>Tiger Woods and Jack Nicklaus were unable to beat this game! </a:t>
                </a:r>
                <a:r>
                  <a:rPr lang="en-GB" sz="2400" b="1" dirty="0">
                    <a:solidFill>
                      <a:schemeClr val="bg1"/>
                    </a:solidFill>
                    <a:latin typeface="basis33" panose="02000609000000000000" pitchFamily="50" charset="0"/>
                    <a:cs typeface="basis33" panose="02000609000000000000" pitchFamily="50" charset="0"/>
                  </a:rPr>
                  <a:t>Can YOU do it?</a:t>
                </a:r>
                <a:endParaRPr lang="en-US" sz="2000" b="1" dirty="0">
                  <a:solidFill>
                    <a:schemeClr val="bg1"/>
                  </a:solidFill>
                  <a:latin typeface="basis33" panose="02000609000000000000" pitchFamily="50" charset="0"/>
                  <a:cs typeface="basis33" panose="02000609000000000000" pitchFamily="50" charset="0"/>
                </a:endParaRPr>
              </a:p>
            </p:txBody>
          </p:sp>
        </p:grp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21C8DE2D-AB1B-4588-9EAE-390E4DC3BEDE}"/>
                </a:ext>
              </a:extLst>
            </p:cNvPr>
            <p:cNvSpPr/>
            <p:nvPr/>
          </p:nvSpPr>
          <p:spPr>
            <a:xfrm>
              <a:off x="-24238" y="-60917"/>
              <a:ext cx="6882238" cy="9966917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5287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59</Words>
  <Application>Microsoft Office PowerPoint</Application>
  <PresentationFormat>A4-Papier (210 x 297 mm)</PresentationFormat>
  <Paragraphs>9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basis33</vt:lpstr>
      <vt:lpstr>Calibri</vt:lpstr>
      <vt:lpstr>Calibri Light</vt:lpstr>
      <vt:lpstr>Office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unknown6656</dc:creator>
  <cp:lastModifiedBy>unknown6656</cp:lastModifiedBy>
  <cp:revision>9</cp:revision>
  <dcterms:created xsi:type="dcterms:W3CDTF">2021-05-28T10:39:20Z</dcterms:created>
  <dcterms:modified xsi:type="dcterms:W3CDTF">2021-05-28T12:41:18Z</dcterms:modified>
</cp:coreProperties>
</file>

<file path=docProps/thumbnail.jpeg>
</file>